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62" r:id="rId4"/>
    <p:sldId id="261" r:id="rId5"/>
    <p:sldId id="260" r:id="rId6"/>
    <p:sldId id="258" r:id="rId7"/>
    <p:sldId id="267" r:id="rId8"/>
    <p:sldId id="266" r:id="rId9"/>
    <p:sldId id="259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D0B"/>
    <a:srgbClr val="22378E"/>
    <a:srgbClr val="8D3917"/>
    <a:srgbClr val="1CA8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9" d="100"/>
          <a:sy n="109" d="100"/>
        </p:scale>
        <p:origin x="-24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DD208F-0235-4287-A4A8-FEB288BDC1F4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B2580-1044-48A9-B4EB-674E08E69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129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B2580-1044-48A9-B4EB-674E08E699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86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9D13-198B-4E0D-87E0-61814DFE1D1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17F4-4835-4440-80A0-38B900EFD2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9D13-198B-4E0D-87E0-61814DFE1D1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17F4-4835-4440-80A0-38B900EFD2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9D13-198B-4E0D-87E0-61814DFE1D1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17F4-4835-4440-80A0-38B900EFD2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9D13-198B-4E0D-87E0-61814DFE1D1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17F4-4835-4440-80A0-38B900EFD2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9D13-198B-4E0D-87E0-61814DFE1D1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17F4-4835-4440-80A0-38B900EFD2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9D13-198B-4E0D-87E0-61814DFE1D1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17F4-4835-4440-80A0-38B900EFD2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9D13-198B-4E0D-87E0-61814DFE1D1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17F4-4835-4440-80A0-38B900EFD2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9D13-198B-4E0D-87E0-61814DFE1D1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17F4-4835-4440-80A0-38B900EFD2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9D13-198B-4E0D-87E0-61814DFE1D1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17F4-4835-4440-80A0-38B900EFD2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9D13-198B-4E0D-87E0-61814DFE1D1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17F4-4835-4440-80A0-38B900EFD2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9D13-198B-4E0D-87E0-61814DFE1D1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717F4-4835-4440-80A0-38B900EFD297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D9D13-198B-4E0D-87E0-61814DFE1D1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717F4-4835-4440-80A0-38B900EFD297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524000"/>
            <a:ext cx="4724400" cy="5029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26920" y="152400"/>
            <a:ext cx="4495800" cy="76944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1CA8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	My Family</a:t>
            </a:r>
            <a:endParaRPr lang="en-US" sz="4400" b="1" dirty="0">
              <a:solidFill>
                <a:srgbClr val="1CA82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34534"/>
            <a:ext cx="297180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        By: Berenice Perez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06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76200"/>
            <a:ext cx="739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Papyrus" pitchFamily="66" charset="0"/>
              </a:rPr>
              <a:t> 	  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Two of my recent paintings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99420"/>
            <a:ext cx="3505200" cy="48869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6700" y="5692140"/>
            <a:ext cx="3276600" cy="381000"/>
          </a:xfrm>
          <a:prstGeom prst="rect">
            <a:avLst/>
          </a:prstGeom>
        </p:spPr>
        <p:style>
          <a:lnRef idx="1">
            <a:schemeClr val="accent5"/>
          </a:lnRef>
          <a:fillRef idx="1003">
            <a:schemeClr val="lt2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       “Endless Golden Flora”</a:t>
            </a:r>
            <a:endParaRPr lang="en-US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900" y="599420"/>
            <a:ext cx="3667397" cy="48869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90803" y="5697974"/>
            <a:ext cx="3667397" cy="369332"/>
          </a:xfrm>
          <a:prstGeom prst="rect">
            <a:avLst/>
          </a:prstGeom>
        </p:spPr>
        <p:style>
          <a:lnRef idx="1">
            <a:schemeClr val="accent2"/>
          </a:lnRef>
          <a:fillRef idx="1003">
            <a:schemeClr val="dk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Papyrus" pitchFamily="66" charset="0"/>
              </a:rPr>
              <a:t>                “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Break Free  …. (</a:t>
            </a:r>
            <a:r>
              <a:rPr lang="en-US" b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99%)”</a:t>
            </a:r>
            <a:endParaRPr lang="en-US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84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2400"/>
            <a:ext cx="2849880" cy="4191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406" y="152400"/>
            <a:ext cx="2895600" cy="4191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32" y="152400"/>
            <a:ext cx="2819399" cy="4191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4724400"/>
            <a:ext cx="8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		    Some Photos I took</a:t>
            </a:r>
            <a:endParaRPr lang="en-US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90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76199"/>
            <a:ext cx="2057399" cy="32004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76199"/>
            <a:ext cx="2057400" cy="32004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1" y="76199"/>
            <a:ext cx="2133600" cy="32004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483" y="76198"/>
            <a:ext cx="2319746" cy="32004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3212" y="3505200"/>
            <a:ext cx="89698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Papyrus" pitchFamily="66" charset="0"/>
              </a:rPr>
              <a:t>We Love the sea but we love each other even more.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latin typeface="Papyru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89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81000"/>
            <a:ext cx="3429000" cy="53992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67200" y="228600"/>
            <a:ext cx="42672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My Father and Mother</a:t>
            </a:r>
          </a:p>
          <a:p>
            <a:endParaRPr lang="en-US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marL="742950" lvl="1" indent="-285750">
              <a:buFont typeface="Courier New" pitchFamily="49" charset="0"/>
              <a:buChar char="o"/>
            </a:pPr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Claudia and Jesus. </a:t>
            </a:r>
          </a:p>
          <a:p>
            <a:pPr marL="285750" indent="-285750">
              <a:buFont typeface="Courier New" pitchFamily="49" charset="0"/>
              <a:buChar char="o"/>
            </a:pPr>
            <a:endParaRPr lang="en-US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marL="742950" lvl="1" indent="-285750">
              <a:buFont typeface="Courier New" pitchFamily="49" charset="0"/>
              <a:buChar char="o"/>
            </a:pPr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Been together for 19 years.</a:t>
            </a:r>
          </a:p>
          <a:p>
            <a:pPr marL="285750" indent="-285750">
              <a:buFont typeface="Courier New" pitchFamily="49" charset="0"/>
              <a:buChar char="o"/>
            </a:pPr>
            <a:endParaRPr lang="en-US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marL="742950" lvl="1" indent="-285750">
              <a:buFont typeface="Courier New" pitchFamily="49" charset="0"/>
              <a:buChar char="o"/>
            </a:pPr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Loving parents of two kids and a dog.</a:t>
            </a:r>
          </a:p>
          <a:p>
            <a:pPr marL="285750" indent="-285750">
              <a:buFont typeface="Courier New" pitchFamily="49" charset="0"/>
              <a:buChar char="o"/>
            </a:pPr>
            <a:endParaRPr lang="en-US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marL="742950" lvl="1" indent="-285750">
              <a:buFont typeface="Courier New" pitchFamily="49" charset="0"/>
              <a:buChar char="o"/>
            </a:pPr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Enjoy spending time with their kids.</a:t>
            </a:r>
          </a:p>
          <a:p>
            <a:pPr marL="285750" indent="-285750">
              <a:buFont typeface="Courier New" pitchFamily="49" charset="0"/>
              <a:buChar char="o"/>
            </a:pPr>
            <a:endParaRPr lang="en-US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marL="742950" lvl="1" indent="-285750">
              <a:buFont typeface="Courier New" pitchFamily="49" charset="0"/>
              <a:buChar char="o"/>
            </a:pPr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Love spending time outdoors </a:t>
            </a:r>
          </a:p>
          <a:p>
            <a:pPr marL="285750" indent="-285750">
              <a:buFont typeface="Courier New" pitchFamily="49" charset="0"/>
              <a:buChar char="o"/>
            </a:pPr>
            <a:endParaRPr lang="en-US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marL="742950" lvl="1" indent="-285750">
              <a:buFont typeface="Courier New" pitchFamily="49" charset="0"/>
              <a:buChar char="o"/>
            </a:pPr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Are amazing individuals, who I look up to.</a:t>
            </a:r>
          </a:p>
          <a:p>
            <a:endParaRPr lang="en-US" b="1" dirty="0">
              <a:solidFill>
                <a:schemeClr val="accent1"/>
              </a:solidFill>
              <a:latin typeface="Papyrus" pitchFamily="66" charset="0"/>
            </a:endParaRPr>
          </a:p>
          <a:p>
            <a:endParaRPr lang="en-US" b="1" dirty="0" smtClean="0">
              <a:solidFill>
                <a:schemeClr val="accent1"/>
              </a:solidFill>
              <a:latin typeface="Papyrus" pitchFamily="66" charset="0"/>
            </a:endParaRPr>
          </a:p>
          <a:p>
            <a:pPr marL="285750" indent="-285750">
              <a:buFont typeface="Courier New" pitchFamily="49" charset="0"/>
              <a:buChar char="o"/>
            </a:pPr>
            <a:endParaRPr lang="en-US" b="1" dirty="0" smtClean="0">
              <a:solidFill>
                <a:schemeClr val="accent1"/>
              </a:solidFill>
              <a:latin typeface="Papyrus" pitchFamily="66" charset="0"/>
            </a:endParaRPr>
          </a:p>
          <a:p>
            <a:r>
              <a:rPr lang="en-US" b="1" dirty="0" smtClean="0">
                <a:solidFill>
                  <a:schemeClr val="accent1"/>
                </a:solidFill>
                <a:latin typeface="Papyrus" pitchFamily="66" charset="0"/>
              </a:rPr>
              <a:t> </a:t>
            </a:r>
            <a:endParaRPr lang="en-US" b="1" dirty="0">
              <a:solidFill>
                <a:schemeClr val="accent1"/>
              </a:solidFill>
              <a:latin typeface="Papyru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30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04800"/>
            <a:ext cx="6912547" cy="5181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800" y="56388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Papyrus" pitchFamily="66" charset="0"/>
              </a:rPr>
              <a:t>	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My dad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“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playing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”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the guitar on my moms birthday 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52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" y="533400"/>
            <a:ext cx="3703320" cy="5410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91000" y="500743"/>
            <a:ext cx="411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115D0B"/>
                </a:solidFill>
                <a:latin typeface="Papyrus" pitchFamily="66" charset="0"/>
              </a:rPr>
              <a:t>	 </a:t>
            </a:r>
            <a:r>
              <a:rPr lang="en-US" sz="2400" b="1" dirty="0" smtClean="0">
                <a:solidFill>
                  <a:srgbClr val="115D0B"/>
                </a:solidFill>
                <a:latin typeface="Papyrus" pitchFamily="66" charset="0"/>
              </a:rPr>
              <a:t>  </a:t>
            </a:r>
            <a:r>
              <a:rPr lang="en-US" sz="3200" b="1" dirty="0" smtClean="0">
                <a:solidFill>
                  <a:srgbClr val="115D0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My Brother </a:t>
            </a:r>
            <a:endParaRPr lang="en-US" sz="3200" b="1" dirty="0">
              <a:solidFill>
                <a:srgbClr val="115D0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91000" y="1295400"/>
            <a:ext cx="48006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115D0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Joan.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2000" b="1" dirty="0">
              <a:solidFill>
                <a:srgbClr val="115D0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115D0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He’s 14 years old.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2000" b="1" dirty="0">
              <a:solidFill>
                <a:srgbClr val="115D0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115D0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He’s really tall for his age </a:t>
            </a:r>
            <a:r>
              <a:rPr lang="en-US" sz="2000" b="1" smtClean="0">
                <a:solidFill>
                  <a:srgbClr val="115D0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(</a:t>
            </a:r>
            <a:r>
              <a:rPr lang="en-US" sz="2000" b="1" smtClean="0">
                <a:solidFill>
                  <a:srgbClr val="115D0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5’9)</a:t>
            </a:r>
            <a:endParaRPr lang="en-US" sz="2000" b="1" dirty="0" smtClean="0">
              <a:solidFill>
                <a:srgbClr val="115D0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US" sz="2000" b="1" dirty="0">
              <a:solidFill>
                <a:srgbClr val="115D0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115D0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He loves everything about aircrafts and weapons.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2000" b="1" dirty="0">
              <a:solidFill>
                <a:srgbClr val="115D0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115D0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Likes to play x-box (mw3, black ops)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2000" b="1" dirty="0">
              <a:solidFill>
                <a:srgbClr val="115D0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115D0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He’s an amazing brother and I can always trust him.</a:t>
            </a:r>
            <a:endParaRPr lang="en-US" sz="2000" b="1" dirty="0">
              <a:solidFill>
                <a:srgbClr val="115D0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51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04800"/>
            <a:ext cx="3581400" cy="4800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53340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115D0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My dad and brother fishing.</a:t>
            </a:r>
            <a:endParaRPr lang="en-US" b="1" dirty="0">
              <a:solidFill>
                <a:srgbClr val="115D0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04800"/>
            <a:ext cx="3429000" cy="4800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53000" y="5305697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115D0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Texting, like every other teenager.</a:t>
            </a:r>
            <a:endParaRPr lang="en-US" b="1" dirty="0">
              <a:solidFill>
                <a:srgbClr val="115D0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60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Screen Clipping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0" r="12480"/>
          <a:stretch>
            <a:fillRect/>
          </a:stretch>
        </p:blipFill>
        <p:spPr>
          <a:xfrm>
            <a:off x="381000" y="1066800"/>
            <a:ext cx="3581400" cy="3660987"/>
          </a:xfrm>
        </p:spPr>
      </p:pic>
      <p:sp>
        <p:nvSpPr>
          <p:cNvPr id="8" name="TextBox 7"/>
          <p:cNvSpPr txBox="1"/>
          <p:nvPr/>
        </p:nvSpPr>
        <p:spPr>
          <a:xfrm>
            <a:off x="4267200" y="2514600"/>
            <a:ext cx="3810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22378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    My Baby</a:t>
            </a:r>
          </a:p>
          <a:p>
            <a:endParaRPr lang="en-US" b="1" dirty="0">
              <a:solidFill>
                <a:srgbClr val="22378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marL="742950" lvl="1" indent="-285750"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22378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Her name is Paloma ( Dove).</a:t>
            </a:r>
          </a:p>
          <a:p>
            <a:pPr marL="285750" indent="-285750">
              <a:buFont typeface="Courier New" pitchFamily="49" charset="0"/>
              <a:buChar char="o"/>
            </a:pPr>
            <a:endParaRPr lang="en-US" b="1" dirty="0">
              <a:solidFill>
                <a:srgbClr val="22378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marL="742950" lvl="1" indent="-285750"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22378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She’s 7 years old.</a:t>
            </a:r>
          </a:p>
          <a:p>
            <a:pPr marL="285750" indent="-285750">
              <a:buFont typeface="Courier New" pitchFamily="49" charset="0"/>
              <a:buChar char="o"/>
            </a:pPr>
            <a:endParaRPr lang="en-US" b="1" dirty="0">
              <a:solidFill>
                <a:srgbClr val="22378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marL="742950" lvl="1" indent="-285750"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22378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Dislikes squirrels and anything that annoys her.</a:t>
            </a:r>
          </a:p>
          <a:p>
            <a:pPr marL="285750" indent="-285750">
              <a:buFont typeface="Courier New" pitchFamily="49" charset="0"/>
              <a:buChar char="o"/>
            </a:pPr>
            <a:endParaRPr lang="en-US" b="1" dirty="0">
              <a:solidFill>
                <a:srgbClr val="22378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marL="742950" lvl="1" indent="-285750"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22378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She’s also a hunter.</a:t>
            </a:r>
          </a:p>
          <a:p>
            <a:pPr marL="285750" indent="-285750">
              <a:buFont typeface="Courier New" pitchFamily="49" charset="0"/>
              <a:buChar char="o"/>
            </a:pPr>
            <a:endParaRPr lang="en-US" b="1" dirty="0">
              <a:solidFill>
                <a:srgbClr val="22378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pPr marL="742950" lvl="1" indent="-285750"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22378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Loves to run and go for walks.</a:t>
            </a:r>
          </a:p>
          <a:p>
            <a:pPr marL="285750" indent="-285750">
              <a:buFont typeface="Courier New" pitchFamily="49" charset="0"/>
              <a:buChar char="o"/>
            </a:pPr>
            <a:endParaRPr lang="en-US" b="1" dirty="0" smtClean="0">
              <a:solidFill>
                <a:srgbClr val="22378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  <a:p>
            <a:endParaRPr lang="en-US" dirty="0">
              <a:solidFill>
                <a:srgbClr val="22378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solidFill>
                <a:srgbClr val="22378E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381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446" y="304800"/>
            <a:ext cx="4762500" cy="63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49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9486"/>
            <a:ext cx="7239000" cy="53231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0" y="5867400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Papyrus" pitchFamily="66" charset="0"/>
              </a:rPr>
              <a:t>		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W</a:t>
            </a:r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a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l</a:t>
            </a:r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k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i</a:t>
            </a:r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n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g </a:t>
            </a:r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a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l</a:t>
            </a:r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o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n</a:t>
            </a:r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g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 t</a:t>
            </a:r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h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e </a:t>
            </a:r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s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e</a:t>
            </a:r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a</a:t>
            </a:r>
            <a:endParaRPr lang="en-US" sz="24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73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04800"/>
            <a:ext cx="3333750" cy="4876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67200" y="381000"/>
            <a:ext cx="381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Papyrus" pitchFamily="66" charset="0"/>
              </a:rPr>
              <a:t>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Papyrus" pitchFamily="66" charset="0"/>
              </a:rPr>
              <a:t>       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 pitchFamily="66" charset="0"/>
              </a:rPr>
              <a:t>Berenice Perez</a:t>
            </a:r>
            <a:endParaRPr lang="en-US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86200" y="1312039"/>
            <a:ext cx="5105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Wingdings" pitchFamily="2" charset="2"/>
              <a:buChar char="v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love science, art, and history.</a:t>
            </a:r>
          </a:p>
          <a:p>
            <a:pPr marL="742950" lvl="1" indent="-285750">
              <a:buFont typeface="Wingdings" pitchFamily="2" charset="2"/>
              <a:buChar char="v"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lvl="1" indent="-285750">
              <a:buFont typeface="Wingdings" pitchFamily="2" charset="2"/>
              <a:buChar char="v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am open minded.</a:t>
            </a:r>
          </a:p>
          <a:p>
            <a:pPr marL="742950" lvl="1" indent="-285750">
              <a:buFont typeface="Wingdings" pitchFamily="2" charset="2"/>
              <a:buChar char="v"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lvl="1" indent="-285750">
              <a:buFont typeface="Wingdings" pitchFamily="2" charset="2"/>
              <a:buChar char="v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love to paint and take photographs.</a:t>
            </a:r>
          </a:p>
          <a:p>
            <a:pPr marL="742950" lvl="1" indent="-285750">
              <a:buFont typeface="Wingdings" pitchFamily="2" charset="2"/>
              <a:buChar char="v"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lvl="1" indent="-285750">
              <a:buFont typeface="Wingdings" pitchFamily="2" charset="2"/>
              <a:buChar char="v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really enjoy spending time with my family.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lvl="1" indent="-285750">
              <a:buFont typeface="Wingdings" pitchFamily="2" charset="2"/>
              <a:buChar char="v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itchFamily="2" charset="2"/>
              <a:buChar char="v"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itchFamily="2" charset="2"/>
              <a:buChar char="v"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320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Custom 2">
      <a:dk1>
        <a:srgbClr val="306060"/>
      </a:dk1>
      <a:lt1>
        <a:srgbClr val="A1B633"/>
      </a:lt1>
      <a:dk2>
        <a:srgbClr val="6CB5B5"/>
      </a:dk2>
      <a:lt2>
        <a:srgbClr val="FEDD78"/>
      </a:lt2>
      <a:accent1>
        <a:srgbClr val="74480B"/>
      </a:accent1>
      <a:accent2>
        <a:srgbClr val="A1B633"/>
      </a:accent2>
      <a:accent3>
        <a:srgbClr val="FFCE2D"/>
      </a:accent3>
      <a:accent4>
        <a:srgbClr val="5EAEAE"/>
      </a:accent4>
      <a:accent5>
        <a:srgbClr val="ED5E00"/>
      </a:accent5>
      <a:accent6>
        <a:srgbClr val="788826"/>
      </a:accent6>
      <a:hlink>
        <a:srgbClr val="00B0F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285</TotalTime>
  <Words>206</Words>
  <Application>Microsoft Office PowerPoint</Application>
  <PresentationFormat>On-screen Show (4:3)</PresentationFormat>
  <Paragraphs>65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Summer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Haines City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Family.</dc:title>
  <dc:creator>Perez, Berenice</dc:creator>
  <cp:lastModifiedBy>Perez, Berenice</cp:lastModifiedBy>
  <cp:revision>34</cp:revision>
  <dcterms:created xsi:type="dcterms:W3CDTF">2012-02-02T15:18:40Z</dcterms:created>
  <dcterms:modified xsi:type="dcterms:W3CDTF">2012-02-23T15:05:31Z</dcterms:modified>
</cp:coreProperties>
</file>